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eux-mêmes fondé et développé des groupes HISP en Afrique, en Asie et en Amérique.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la durée aux gouvernements pour la +mise en œuvre et la maintenance de DHIS2. Ils assurent le +renforcement des capacités, notamment grâce au programme des formation Académies de DHIS2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Par sa culture universitaire,  HISP a fait de la recherche l’un des principaux domaines de collaboration. C’est effet, en collaborant avec le groupe de recherche sur les systèmes d’information de HISP UiO, que les groupes HISP s’impliquent dans la recherche-action, et exposent, par une analyse approfondie, les bonnes pratiques utilisées sur le terrain, évaluent les mises en œuvres de DHIS2 dans les pays, explorent de nouveaux champs d’applications, adressent de nouveaux défis et +documentent leurs conclusions pour les intégrer dans des stratégies et des outils plus génériques.</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important de collaboration est le développement en continu de la plateforme DHIS2, qui est en grande partie définie par les besoins remontés par les groupes HISP, et qui est testée sur le terrain par les groupes grâce à leur proximité avec les utilisateurs. Les contributions et les retours d’information des groupes HISP sont indispensables pour que DHIS2 réponde aux besoins locaux et de fonctionnement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